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60" r:id="rId5"/>
  </p:sldMasterIdLst>
  <p:notesMasterIdLst>
    <p:notesMasterId r:id="rId7"/>
  </p:notesMasterIdLst>
  <p:sldIdLst>
    <p:sldId id="11573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BB06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91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ableStyles" Target="tableStyles.xml"/><Relationship Id="rId5" Type="http://schemas.openxmlformats.org/officeDocument/2006/relationships/slideMaster" Target="slideMasters/slideMaster2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C93A65-6240-4D60-AB59-E5B4C2200CC0}" type="datetimeFigureOut">
              <a:rPr lang="en-GB" smtClean="0"/>
              <a:t>31/03/2024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A0A23F-74AC-4663-AED5-21AF91E6F5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60708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272A77-0C1D-72F1-1685-6CA120E3889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66D6DA8-1140-A574-29CB-EEA6691096D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E73259-1FB9-6D4F-D2B0-052CA9747A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31/03/2024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F49F5C-8D87-3F94-D42D-0A59B8833F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D3F133-66DD-6340-A0FC-F6C00956B6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41820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C24BF8-B99D-8132-E1C3-A37C5B2282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8D48135-3C71-973B-BFF6-5B1EFF192C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EDFBE1-7432-B8B0-DA0C-CF85EE8F7C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31/03/2024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7C6FB1-C414-90F2-D931-09DDC2550C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F7B63B-69CE-A325-9D38-75A2136DB4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77876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1D352DC-C8A9-8A6E-89E1-317C27DBE05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26F4874-60A9-EE66-A48D-8CA8D43A586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FB95E1-44DE-2A3A-0FEC-DD602152E3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31/03/2024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CD0065-63B5-8E2A-A246-5AA22C87B4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C9D854-E049-7883-0823-D8F299A7F6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26590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Text"/>
          <p:cNvSpPr txBox="1">
            <a:spLocks noGrp="1"/>
          </p:cNvSpPr>
          <p:nvPr>
            <p:ph type="title"/>
          </p:nvPr>
        </p:nvSpPr>
        <p:spPr>
          <a:xfrm>
            <a:off x="831851" y="1709742"/>
            <a:ext cx="10515601" cy="2852737"/>
          </a:xfrm>
          <a:prstGeom prst="rect">
            <a:avLst/>
          </a:prstGeom>
        </p:spPr>
        <p:txBody>
          <a:bodyPr anchor="b"/>
          <a:lstStyle>
            <a:lvl1pPr>
              <a:defRPr sz="5998"/>
            </a:lvl1pPr>
          </a:lstStyle>
          <a:p>
            <a:r>
              <a:t>Title Text</a:t>
            </a:r>
          </a:p>
        </p:txBody>
      </p:sp>
      <p:sp>
        <p:nvSpPr>
          <p:cNvPr id="3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1851" y="4589464"/>
            <a:ext cx="10515601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399">
                <a:solidFill>
                  <a:srgbClr val="888888"/>
                </a:solidFill>
              </a:defRPr>
            </a:lvl1pPr>
            <a:lvl2pPr marL="0" indent="457052">
              <a:buSzTx/>
              <a:buFontTx/>
              <a:buNone/>
              <a:defRPr sz="2399">
                <a:solidFill>
                  <a:srgbClr val="888888"/>
                </a:solidFill>
              </a:defRPr>
            </a:lvl2pPr>
            <a:lvl3pPr marL="0" indent="914103">
              <a:buSzTx/>
              <a:buFontTx/>
              <a:buNone/>
              <a:defRPr sz="2399">
                <a:solidFill>
                  <a:srgbClr val="888888"/>
                </a:solidFill>
              </a:defRPr>
            </a:lvl3pPr>
            <a:lvl4pPr marL="0" indent="1371154">
              <a:buSzTx/>
              <a:buFontTx/>
              <a:buNone/>
              <a:defRPr sz="2399">
                <a:solidFill>
                  <a:srgbClr val="888888"/>
                </a:solidFill>
              </a:defRPr>
            </a:lvl4pPr>
            <a:lvl5pPr marL="0" indent="1828205">
              <a:buSzTx/>
              <a:buFontTx/>
              <a:buNone/>
              <a:defRPr sz="2399"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12754396"/>
      </p:ext>
    </p:extLst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1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838201" y="1825625"/>
            <a:ext cx="5181600" cy="4351340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683177388"/>
      </p:ext>
    </p:extLst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itle Text"/>
          <p:cNvSpPr txBox="1">
            <a:spLocks noGrp="1"/>
          </p:cNvSpPr>
          <p:nvPr>
            <p:ph type="title"/>
          </p:nvPr>
        </p:nvSpPr>
        <p:spPr>
          <a:xfrm>
            <a:off x="839788" y="365127"/>
            <a:ext cx="10515601" cy="1325563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9789" y="1681165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399" b="1"/>
            </a:lvl1pPr>
            <a:lvl2pPr marL="0" indent="457052">
              <a:buSzTx/>
              <a:buFontTx/>
              <a:buNone/>
              <a:defRPr sz="2399" b="1"/>
            </a:lvl2pPr>
            <a:lvl3pPr marL="0" indent="914103">
              <a:buSzTx/>
              <a:buFontTx/>
              <a:buNone/>
              <a:defRPr sz="2399" b="1"/>
            </a:lvl3pPr>
            <a:lvl4pPr marL="0" indent="1371154">
              <a:buSzTx/>
              <a:buFontTx/>
              <a:buNone/>
              <a:defRPr sz="2399" b="1"/>
            </a:lvl4pPr>
            <a:lvl5pPr marL="0" indent="1828205">
              <a:buSzTx/>
              <a:buFontTx/>
              <a:buNone/>
              <a:defRPr sz="2399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72202" y="1681165"/>
            <a:ext cx="5183189" cy="823913"/>
          </a:xfrm>
          <a:prstGeom prst="rect">
            <a:avLst/>
          </a:prstGeom>
        </p:spPr>
        <p:txBody>
          <a:bodyPr anchor="b"/>
          <a:lstStyle>
            <a:lvl1pPr marL="0" indent="0" algn="r" rtl="0">
              <a:buSzTx/>
              <a:buFontTx/>
              <a:buNone/>
              <a:defRPr sz="2400" b="1"/>
            </a:lvl1pPr>
          </a:lstStyle>
          <a:p>
            <a:pPr marL="0" indent="0" rtl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51832690"/>
      </p:ext>
    </p:extLst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itle Text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199"/>
            </a:lvl1pPr>
          </a:lstStyle>
          <a:p>
            <a:r>
              <a:t>Title Text</a:t>
            </a:r>
          </a:p>
        </p:txBody>
      </p:sp>
      <p:sp>
        <p:nvSpPr>
          <p:cNvPr id="75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5183188" y="987425"/>
            <a:ext cx="6172201" cy="4873626"/>
          </a:xfrm>
          <a:prstGeom prst="rect">
            <a:avLst/>
          </a:prstGeom>
        </p:spPr>
        <p:txBody>
          <a:bodyPr/>
          <a:lstStyle>
            <a:lvl1pPr>
              <a:defRPr sz="3199"/>
            </a:lvl1pPr>
            <a:lvl2pPr marL="718223" indent="-261172">
              <a:defRPr sz="3199"/>
            </a:lvl2pPr>
            <a:lvl3pPr marL="1218802" indent="-304700">
              <a:defRPr sz="3199"/>
            </a:lvl3pPr>
            <a:lvl4pPr marL="1736795" indent="-365640">
              <a:defRPr sz="3199"/>
            </a:lvl4pPr>
            <a:lvl5pPr marL="2193847" indent="-365640">
              <a:defRPr sz="3199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839787" y="2057401"/>
            <a:ext cx="3932238" cy="3811589"/>
          </a:xfrm>
          <a:prstGeom prst="rect">
            <a:avLst/>
          </a:prstGeom>
        </p:spPr>
        <p:txBody>
          <a:bodyPr/>
          <a:lstStyle>
            <a:lvl1pPr marL="0" indent="0" algn="r" rtl="0">
              <a:buSzTx/>
              <a:buFontTx/>
              <a:buNone/>
              <a:defRPr sz="1600"/>
            </a:lvl1pPr>
          </a:lstStyle>
          <a:p>
            <a:pPr marL="0" indent="0" rtl="0">
              <a:buSzTx/>
              <a:buFontTx/>
              <a:buNone/>
              <a:defRPr sz="1600"/>
            </a:pPr>
            <a:endParaRPr/>
          </a:p>
        </p:txBody>
      </p:sp>
      <p:sp>
        <p:nvSpPr>
          <p:cNvPr id="7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31657655"/>
      </p:ext>
    </p:extLst>
  </p:cSld>
  <p:clrMapOvr>
    <a:masterClrMapping/>
  </p:clrMapOvr>
  <p:transition spd="med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Rectangle 7"/>
          <p:cNvSpPr/>
          <p:nvPr/>
        </p:nvSpPr>
        <p:spPr>
          <a:xfrm>
            <a:off x="467775" y="69668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6" tIns="45706" rIns="45706" bIns="45706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95" name="Picture 6" descr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035" y="69668"/>
            <a:ext cx="2586790" cy="393195"/>
          </a:xfrm>
          <a:prstGeom prst="rect">
            <a:avLst/>
          </a:prstGeom>
          <a:ln w="12700">
            <a:miter lim="400000"/>
          </a:ln>
        </p:spPr>
      </p:pic>
      <p:sp>
        <p:nvSpPr>
          <p:cNvPr id="9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45718" tIns="45718" rIns="45718" bIns="45718"/>
          <a:lstStyle/>
          <a:p>
            <a:pPr rtl="0">
              <a:defRPr/>
            </a:pPr>
            <a:r>
              <a:t>Title Text</a:t>
            </a:r>
          </a:p>
        </p:txBody>
      </p:sp>
      <p:sp>
        <p:nvSpPr>
          <p:cNvPr id="97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</p:spPr>
        <p:txBody>
          <a:bodyPr lIns="45718" tIns="45718" rIns="45718" bIns="45718"/>
          <a:lstStyle>
            <a:lvl1pPr marL="228523" indent="-228523"/>
            <a:lvl2pPr marL="723664" indent="-266612"/>
            <a:lvl3pPr marL="1234037" indent="-319935"/>
            <a:lvl4pPr marL="1726638" indent="-355483"/>
            <a:lvl5pPr marL="2183689" indent="-355482"/>
          </a:lstStyle>
          <a:p>
            <a:pPr rtl="0">
              <a:defRPr/>
            </a:pPr>
            <a:r>
              <a:t>Body Level One</a:t>
            </a:r>
          </a:p>
          <a:p>
            <a:pPr lvl="1" rtl="0">
              <a:defRPr/>
            </a:pPr>
            <a:r>
              <a:t>Body Level Two</a:t>
            </a:r>
          </a:p>
          <a:p>
            <a:pPr lvl="2" rtl="0">
              <a:defRPr/>
            </a:pPr>
            <a:r>
              <a:t>Body Level Three</a:t>
            </a:r>
          </a:p>
          <a:p>
            <a:pPr lvl="3" rtl="0">
              <a:defRPr/>
            </a:pPr>
            <a:r>
              <a:t>Body Level Four</a:t>
            </a:r>
          </a:p>
          <a:p>
            <a:pPr lvl="4" rtl="0">
              <a:defRPr/>
            </a:pPr>
            <a:r>
              <a:t>Body Level Five</a:t>
            </a:r>
          </a:p>
        </p:txBody>
      </p:sp>
      <p:sp>
        <p:nvSpPr>
          <p:cNvPr id="9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7" y="6400418"/>
            <a:ext cx="279954" cy="276995"/>
          </a:xfrm>
          <a:prstGeom prst="rect">
            <a:avLst/>
          </a:prstGeom>
        </p:spPr>
        <p:txBody>
          <a:bodyPr lIns="45718" tIns="45718" rIns="45718" bIns="45718"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97078209"/>
      </p:ext>
    </p:extLst>
  </p:cSld>
  <p:clrMapOvr>
    <a:masterClrMapping/>
  </p:clrMapOvr>
  <p:transition spd="med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1485900" y="1581150"/>
            <a:ext cx="9201150" cy="2743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ar-EG"/>
              <a:t>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64935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950179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DFAE98-39DF-4EB7-6DEC-25DFEE079C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DFA5B5-7AD9-49E9-2293-B04A064D59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C26DE4-85D1-7BF2-0DAC-430048BA79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31/03/2024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30EBA-ABE3-AAE2-F828-A0FA872CC2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312F98-FC48-0453-73DF-C7A4252DC0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59106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2E231D-734A-5F37-CB4A-BF4F08A299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CFA2EC3-7239-449B-17D0-1A870C4564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67FDB8-B173-728E-A3E6-4F08B1DC5D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31/03/2024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C35FE8-4CF5-EE60-CDAB-837C485EA4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82F6A2-98DD-6884-D8E4-EB32842CAC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0143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02BE0C-97F9-5598-AE44-268707F7F6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523463-0738-BF2E-D6D8-DDEBAE29F11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F102E9D-FD66-1873-34A7-4038895C26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091D0DF-1B32-D5DE-B132-35EA19B9BD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31/03/2024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5274911-2003-FA89-FB75-6D5C2196C8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6DE679F-AD8A-1C2C-3744-F8A735F66D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9080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3612A6-0084-4C91-2CF9-FDFDAAF3A2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8114608-9B66-A78C-C302-548C956534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E8379DB-4DAB-A664-ED86-82FDCA9D22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2F062C2-CE23-5560-1BB5-904C14135B4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D7430E0-C90F-C06B-AB1B-6FCD07F7D5D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8D82C93-992E-CB79-BE00-83E253EF3A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31/03/2024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407FD3F-054D-0441-8D9E-32B660842D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00CE0D2-1169-9C9A-31AD-5273E013D2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48642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E69589-3686-A634-0E37-E14D611638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B6A4D21-9C79-8F53-A962-83978BC69D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31/03/2024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172EBDE-BF26-004A-8F01-010F4A3CBD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E21EEDB-A128-F8DB-D448-5B1EBEFD28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32686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7E582F5-2D82-C83C-8D3B-97222E06D6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31/03/2024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28DF5CA-F0A0-B31A-454C-3651601D10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6AE72BA-6BCF-4E21-B4FC-9933482761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05112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3F1C1D-8E29-0929-E59B-58E93D87A6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1FEB57-2F81-E1D5-9B2B-1EC949BD10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BF559F4-1F0B-E3E2-0B61-8D91EC3BC94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AEFE032-BD8D-D7CA-1F97-6D93DD6661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31/03/2024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6DD1270-9DC4-3016-82F6-2784C69AF0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C63D49A-1A6E-C170-9F57-A62448A751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53992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1CE158-C6B6-08DC-2192-DA1C10BBB5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5501A15-B611-7188-9281-49FE27365C8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0A2C714-87E1-B92B-F353-AED6C2789D1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E36BCB3-9326-D1CD-E994-B3169E6E17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31/03/2024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41C5C61-DBE2-68AB-5857-D948859A04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89DE63C-77C5-FD02-09C7-8FFE5C2CDE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63168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0B2A871-BDF7-E10C-F63D-951D1A0CA0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343D437-ECF3-470F-82A9-BF322ECAF8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AFB815-F00A-F506-308E-7D513780BC0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A739F1-836A-4789-AC19-B91D1D4E1122}" type="datetimeFigureOut">
              <a:rPr lang="en-GB" smtClean="0"/>
              <a:t>31/03/2024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171D20-D692-07A7-1EF5-E41EBE8C17D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98104B-922F-1080-D38F-09FFE2D57E4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35254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9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/>
          <p:nvPr/>
        </p:nvSpPr>
        <p:spPr>
          <a:xfrm>
            <a:off x="467775" y="69669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7" rIns="45707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3" name="Picture 6" descr="Picture 6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13035" y="69669"/>
            <a:ext cx="2586790" cy="393193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Title Text"/>
          <p:cNvSpPr txBox="1">
            <a:spLocks noGrp="1"/>
          </p:cNvSpPr>
          <p:nvPr>
            <p:ph type="title"/>
          </p:nvPr>
        </p:nvSpPr>
        <p:spPr>
          <a:xfrm>
            <a:off x="838201" y="365127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</a:lstStyle>
          <a:p>
            <a:r>
              <a:t>Title Text</a:t>
            </a:r>
          </a:p>
        </p:txBody>
      </p:sp>
      <p:sp>
        <p:nvSpPr>
          <p:cNvPr id="5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  <a:lvl2pPr rtl="1">
              <a:defRPr/>
            </a:lvl2pPr>
            <a:lvl3pPr rtl="1">
              <a:defRPr/>
            </a:lvl3pPr>
            <a:lvl4pPr rtl="1">
              <a:defRPr/>
            </a:lvl4pPr>
            <a:lvl5pPr rtl="1">
              <a:defRPr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6" y="6400417"/>
            <a:ext cx="279956" cy="276999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442369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ransition spd="med"/>
  <p:txStyles>
    <p:titleStyle>
      <a:lvl1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524" marR="0" indent="-228524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3664" marR="0" indent="-266612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4038" marR="0" indent="-319935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6638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3690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40741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097792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54843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11895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06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126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189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251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5314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2377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19944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650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4tlg1usCVyI" TargetMode="External"/><Relationship Id="rId2" Type="http://schemas.openxmlformats.org/officeDocument/2006/relationships/hyperlink" Target="https://www.youtube.com/watch?v=BPatCPp6pPo" TargetMode="External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Box 20">
            <a:extLst>
              <a:ext uri="{FF2B5EF4-FFF2-40B4-BE49-F238E27FC236}">
                <a16:creationId xmlns:a16="http://schemas.microsoft.com/office/drawing/2014/main" id="{0C0E70E3-BFEE-7AC5-95B7-B85F3421F563}"/>
              </a:ext>
            </a:extLst>
          </p:cNvPr>
          <p:cNvSpPr txBox="1"/>
          <p:nvPr/>
        </p:nvSpPr>
        <p:spPr>
          <a:xfrm>
            <a:off x="1734346" y="3363304"/>
            <a:ext cx="8725342" cy="156966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 lIns="91440" tIns="45720" rIns="91440" bIns="45720" anchor="t">
            <a:spAutoFit/>
          </a:bodyPr>
          <a:lstStyle/>
          <a:p>
            <a:pPr marL="342900" indent="-342900" algn="ctr">
              <a:buFont typeface="Arial"/>
              <a:buChar char="•"/>
            </a:pPr>
            <a:r>
              <a:rPr lang="en-US" sz="2400" dirty="0">
                <a:hlinkClick r:id="rId2"/>
              </a:rPr>
              <a:t>12 ESSENTIAL HOME REPAIR TOOLS YOU SHOULD HAVE 🛠️🔥 (youtube.com)</a:t>
            </a:r>
            <a:endParaRPr lang="en-US" sz="2400" dirty="0"/>
          </a:p>
          <a:p>
            <a:pPr marL="342900" indent="-342900" algn="ctr">
              <a:buFont typeface="Arial"/>
              <a:buChar char="•"/>
            </a:pPr>
            <a:r>
              <a:rPr lang="ar-AE" sz="2400" dirty="0">
                <a:hlinkClick r:id="rId3"/>
              </a:rPr>
              <a:t>لماذا هناك العديد من الأنواع المختلفة للبراغي والمفكات؟ ولماذا تم تصميمها أصلاً؟ (</a:t>
            </a:r>
            <a:r>
              <a:rPr lang="en-US" sz="2400">
                <a:hlinkClick r:id="rId3"/>
              </a:rPr>
              <a:t>youtube.com)</a:t>
            </a:r>
            <a:endParaRPr lang="en-GB" sz="2400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DD07F9A5-BD34-45DF-8C34-F84E3A643049}"/>
              </a:ext>
            </a:extLst>
          </p:cNvPr>
          <p:cNvSpPr txBox="1"/>
          <p:nvPr/>
        </p:nvSpPr>
        <p:spPr>
          <a:xfrm>
            <a:off x="3315853" y="926716"/>
            <a:ext cx="8262845" cy="596766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91440" tIns="45720" rIns="91440" bIns="45720" anchor="t">
            <a:spAutoFit/>
          </a:bodyPr>
          <a:lstStyle/>
          <a:p>
            <a:pPr marL="0" marR="0" algn="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ar-AE" sz="32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الدرس الثالث: عرض فيديو للمفكات (السالب - الموجب ):</a:t>
            </a:r>
            <a:endParaRPr lang="en-US" sz="3200" dirty="0">
              <a:effectLst/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8102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Office Theme">
  <a:themeElements>
    <a:clrScheme name="1_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0000FF"/>
      </a:hlink>
      <a:folHlink>
        <a:srgbClr val="FF00FF"/>
      </a:folHlink>
    </a:clrScheme>
    <a:fontScheme name="1_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1_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ED8CC9EE4801F4B8F08E004DE5D0B29" ma:contentTypeVersion="7" ma:contentTypeDescription="Create a new document." ma:contentTypeScope="" ma:versionID="c25fc6b77e5513ae4840aa9a3c2cfb2e">
  <xsd:schema xmlns:xsd="http://www.w3.org/2001/XMLSchema" xmlns:xs="http://www.w3.org/2001/XMLSchema" xmlns:p="http://schemas.microsoft.com/office/2006/metadata/properties" xmlns:ns2="e9b5038c-8b9f-4961-9fe9-ef55901a2008" xmlns:ns3="9b9aab31-0c16-4346-9c38-04415f4a4d2d" targetNamespace="http://schemas.microsoft.com/office/2006/metadata/properties" ma:root="true" ma:fieldsID="7bf5c5be76c9a583cf843c56954b1877" ns2:_="" ns3:_="">
    <xsd:import namespace="e9b5038c-8b9f-4961-9fe9-ef55901a2008"/>
    <xsd:import namespace="9b9aab31-0c16-4346-9c38-04415f4a4d2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DateTaken" minOccurs="0"/>
                <xsd:element ref="ns2:MediaLengthInSecond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9b5038c-8b9f-4961-9fe9-ef55901a200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b9aab31-0c16-4346-9c38-04415f4a4d2d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9b9aab31-0c16-4346-9c38-04415f4a4d2d">
      <UserInfo>
        <DisplayName>EIMAN RASHED ALSHAMSI</DisplayName>
        <AccountId>10</AccountId>
        <AccountType/>
      </UserInfo>
    </SharedWithUsers>
  </documentManagement>
</p:properties>
</file>

<file path=customXml/itemProps1.xml><?xml version="1.0" encoding="utf-8"?>
<ds:datastoreItem xmlns:ds="http://schemas.openxmlformats.org/officeDocument/2006/customXml" ds:itemID="{DD30EBDC-8691-403A-B118-BC3CB216F638}">
  <ds:schemaRefs>
    <ds:schemaRef ds:uri="9b9aab31-0c16-4346-9c38-04415f4a4d2d"/>
    <ds:schemaRef ds:uri="e9b5038c-8b9f-4961-9fe9-ef55901a2008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D5C8D801-AC98-43E3-9B17-53ACBC79911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4F760C8-FADA-4324-A0F1-726ABA51B091}">
  <ds:schemaRefs>
    <ds:schemaRef ds:uri="9b9aab31-0c16-4346-9c38-04415f4a4d2d"/>
    <ds:schemaRef ds:uri="e9b5038c-8b9f-4961-9fe9-ef55901a2008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44</Words>
  <Application>Microsoft Office PowerPoint</Application>
  <PresentationFormat>Widescreen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Aptos</vt:lpstr>
      <vt:lpstr>Arial</vt:lpstr>
      <vt:lpstr>Calibri</vt:lpstr>
      <vt:lpstr>Calibri Light</vt:lpstr>
      <vt:lpstr>Helvetica</vt:lpstr>
      <vt:lpstr>Office Theme</vt:lpstr>
      <vt:lpstr>2_Office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Mansoor Mohammed Nasser AlFarsi</dc:creator>
  <cp:lastModifiedBy>Mansoor Mohammed Nasser AlFarsi</cp:lastModifiedBy>
  <cp:revision>50</cp:revision>
  <dcterms:created xsi:type="dcterms:W3CDTF">2023-05-01T10:02:06Z</dcterms:created>
  <dcterms:modified xsi:type="dcterms:W3CDTF">2024-03-31T10:32:32Z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0x0101008ED8CC9EE4801F4B8F08E004DE5D0B29</vt:lpwstr>
  </property>
</Properties>
</file>